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8B-65FC-4C6F-9DDC-BFD33B18813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C794-6ABE-487B-8FBA-2CFCFB0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8B-65FC-4C6F-9DDC-BFD33B18813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C794-6ABE-487B-8FBA-2CFCFB0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8B-65FC-4C6F-9DDC-BFD33B18813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C794-6ABE-487B-8FBA-2CFCFB0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8B-65FC-4C6F-9DDC-BFD33B18813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C794-6ABE-487B-8FBA-2CFCFB0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3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8B-65FC-4C6F-9DDC-BFD33B18813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C794-6ABE-487B-8FBA-2CFCFB0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8B-65FC-4C6F-9DDC-BFD33B18813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C794-6ABE-487B-8FBA-2CFCFB0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7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8B-65FC-4C6F-9DDC-BFD33B18813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C794-6ABE-487B-8FBA-2CFCFB0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4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8B-65FC-4C6F-9DDC-BFD33B18813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C794-6ABE-487B-8FBA-2CFCFB0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8B-65FC-4C6F-9DDC-BFD33B18813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C794-6ABE-487B-8FBA-2CFCFB0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0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8B-65FC-4C6F-9DDC-BFD33B18813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C794-6ABE-487B-8FBA-2CFCFB0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8B-65FC-4C6F-9DDC-BFD33B18813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C794-6ABE-487B-8FBA-2CFCFB0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318B-65FC-4C6F-9DDC-BFD33B18813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9C794-6ABE-487B-8FBA-2CFCFB030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MLA Works Cited Entries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Book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dirty="0" err="1">
                <a:latin typeface="Georgia" panose="02040502050405020303" pitchFamily="18" charset="0"/>
              </a:rPr>
              <a:t>Lastname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dirty="0" err="1">
                <a:latin typeface="Georgia" panose="02040502050405020303" pitchFamily="18" charset="0"/>
              </a:rPr>
              <a:t>Firstname</a:t>
            </a:r>
            <a:r>
              <a:rPr lang="en-US" dirty="0">
                <a:latin typeface="Georgia" panose="02040502050405020303" pitchFamily="18" charset="0"/>
              </a:rPr>
              <a:t>. </a:t>
            </a:r>
            <a:r>
              <a:rPr lang="en-US" i="1" dirty="0">
                <a:latin typeface="Georgia" panose="02040502050405020303" pitchFamily="18" charset="0"/>
              </a:rPr>
              <a:t>Title of Book</a:t>
            </a:r>
            <a:r>
              <a:rPr lang="en-US" dirty="0">
                <a:latin typeface="Georgia" panose="02040502050405020303" pitchFamily="18" charset="0"/>
              </a:rPr>
              <a:t>. City of </a:t>
            </a:r>
            <a:r>
              <a:rPr lang="en-US" dirty="0" smtClean="0">
                <a:latin typeface="Georgia" panose="02040502050405020303" pitchFamily="18" charset="0"/>
              </a:rPr>
              <a:t>	Publication</a:t>
            </a:r>
            <a:r>
              <a:rPr lang="en-US" dirty="0">
                <a:latin typeface="Georgia" panose="02040502050405020303" pitchFamily="18" charset="0"/>
              </a:rPr>
              <a:t>: Publisher, Year of Publication. </a:t>
            </a:r>
            <a:r>
              <a:rPr lang="en-US" dirty="0" smtClean="0">
                <a:latin typeface="Georgia" panose="02040502050405020303" pitchFamily="18" charset="0"/>
              </a:rPr>
              <a:t>	Medium </a:t>
            </a:r>
            <a:r>
              <a:rPr lang="en-US" dirty="0">
                <a:latin typeface="Georgia" panose="02040502050405020303" pitchFamily="18" charset="0"/>
              </a:rPr>
              <a:t>of Publication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  <a:endParaRPr lang="en-US" b="1" dirty="0" smtClean="0">
              <a:latin typeface="Georgia" pitchFamily="18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"/>
    </mc:Choice>
    <mc:Fallback xmlns="">
      <p:transition spd="slow" advTm="91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MLA Works Cited Entries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Georgia" pitchFamily="18" charset="0"/>
              </a:rPr>
              <a:t>Article from a Website 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dirty="0" err="1" smtClean="0">
                <a:latin typeface="Georgia" panose="02040502050405020303" pitchFamily="18" charset="0"/>
              </a:rPr>
              <a:t>Lastname</a:t>
            </a:r>
            <a:r>
              <a:rPr lang="en-US" dirty="0" smtClean="0">
                <a:latin typeface="Georgia" panose="02040502050405020303" pitchFamily="18" charset="0"/>
              </a:rPr>
              <a:t>, </a:t>
            </a:r>
            <a:r>
              <a:rPr lang="en-US" dirty="0" err="1" smtClean="0">
                <a:latin typeface="Georgia" panose="02040502050405020303" pitchFamily="18" charset="0"/>
              </a:rPr>
              <a:t>firstname</a:t>
            </a:r>
            <a:r>
              <a:rPr lang="en-US" dirty="0" smtClean="0">
                <a:latin typeface="Georgia" panose="02040502050405020303" pitchFamily="18" charset="0"/>
              </a:rPr>
              <a:t> (of editor</a:t>
            </a:r>
            <a:r>
              <a:rPr lang="en-US" dirty="0">
                <a:latin typeface="Georgia" panose="02040502050405020303" pitchFamily="18" charset="0"/>
              </a:rPr>
              <a:t>, author, or compiler </a:t>
            </a:r>
            <a:r>
              <a:rPr lang="en-US" dirty="0" smtClean="0">
                <a:latin typeface="Georgia" panose="02040502050405020303" pitchFamily="18" charset="0"/>
              </a:rPr>
              <a:t>	of article if </a:t>
            </a:r>
            <a:r>
              <a:rPr lang="en-US" dirty="0">
                <a:latin typeface="Georgia" panose="02040502050405020303" pitchFamily="18" charset="0"/>
              </a:rPr>
              <a:t>available). </a:t>
            </a:r>
            <a:r>
              <a:rPr lang="en-US" dirty="0" smtClean="0">
                <a:latin typeface="Georgia" panose="02040502050405020303" pitchFamily="18" charset="0"/>
              </a:rPr>
              <a:t>“Name of Article.” Version 	number</a:t>
            </a:r>
            <a:r>
              <a:rPr lang="en-US" dirty="0">
                <a:latin typeface="Georgia" panose="02040502050405020303" pitchFamily="18" charset="0"/>
              </a:rPr>
              <a:t>. Name of institution/organization </a:t>
            </a:r>
            <a:r>
              <a:rPr lang="en-US" dirty="0" smtClean="0">
                <a:latin typeface="Georgia" panose="02040502050405020303" pitchFamily="18" charset="0"/>
              </a:rPr>
              <a:t>	affiliated </a:t>
            </a:r>
            <a:r>
              <a:rPr lang="en-US" dirty="0">
                <a:latin typeface="Georgia" panose="02040502050405020303" pitchFamily="18" charset="0"/>
              </a:rPr>
              <a:t>with the site (sponsor or publisher), </a:t>
            </a:r>
            <a:r>
              <a:rPr lang="en-US" dirty="0" smtClean="0">
                <a:latin typeface="Georgia" panose="02040502050405020303" pitchFamily="18" charset="0"/>
              </a:rPr>
              <a:t>	date </a:t>
            </a:r>
            <a:r>
              <a:rPr lang="en-US" dirty="0">
                <a:latin typeface="Georgia" panose="02040502050405020303" pitchFamily="18" charset="0"/>
              </a:rPr>
              <a:t>of resource creation (if available). Medium </a:t>
            </a:r>
            <a:r>
              <a:rPr lang="en-US" dirty="0" smtClean="0">
                <a:latin typeface="Georgia" panose="02040502050405020303" pitchFamily="18" charset="0"/>
              </a:rPr>
              <a:t>	of </a:t>
            </a:r>
            <a:r>
              <a:rPr lang="en-US" dirty="0">
                <a:latin typeface="Georgia" panose="02040502050405020303" pitchFamily="18" charset="0"/>
              </a:rPr>
              <a:t>publication. Date of access.</a:t>
            </a:r>
            <a:endParaRPr lang="en-US" b="1" dirty="0" smtClean="0">
              <a:latin typeface="Georgia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86"/>
    </mc:Choice>
    <mc:Fallback xmlns="">
      <p:transition spd="slow" advTm="158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MLA Works Cited Entries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 pitchFamily="18" charset="0"/>
              </a:rPr>
              <a:t>Image from a Website 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dirty="0" err="1" smtClean="0">
                <a:latin typeface="Georgia" panose="02040502050405020303" pitchFamily="18" charset="0"/>
              </a:rPr>
              <a:t>Lastname</a:t>
            </a:r>
            <a:r>
              <a:rPr lang="en-US" dirty="0" smtClean="0">
                <a:latin typeface="Georgia" panose="02040502050405020303" pitchFamily="18" charset="0"/>
              </a:rPr>
              <a:t>, </a:t>
            </a:r>
            <a:r>
              <a:rPr lang="en-US" dirty="0" err="1" smtClean="0">
                <a:latin typeface="Georgia" panose="02040502050405020303" pitchFamily="18" charset="0"/>
              </a:rPr>
              <a:t>firstname</a:t>
            </a:r>
            <a:r>
              <a:rPr lang="en-US" dirty="0" smtClean="0">
                <a:latin typeface="Georgia" panose="02040502050405020303" pitchFamily="18" charset="0"/>
              </a:rPr>
              <a:t> (of artist).</a:t>
            </a:r>
            <a:r>
              <a:rPr lang="en-US" dirty="0">
                <a:latin typeface="Georgia" panose="02040502050405020303" pitchFamily="18" charset="0"/>
              </a:rPr>
              <a:t> </a:t>
            </a:r>
            <a:r>
              <a:rPr lang="en-US" i="1" dirty="0" smtClean="0">
                <a:latin typeface="Georgia" panose="02040502050405020303" pitchFamily="18" charset="0"/>
              </a:rPr>
              <a:t>Title of Work</a:t>
            </a:r>
            <a:r>
              <a:rPr lang="en-US" dirty="0" smtClean="0">
                <a:latin typeface="Georgia" panose="02040502050405020303" pitchFamily="18" charset="0"/>
              </a:rPr>
              <a:t>. 	Date of creation. Name of museum, name of 	city. </a:t>
            </a:r>
            <a:r>
              <a:rPr lang="en-US" i="1" dirty="0" smtClean="0">
                <a:latin typeface="Georgia" panose="02040502050405020303" pitchFamily="18" charset="0"/>
              </a:rPr>
              <a:t>Name of website</a:t>
            </a:r>
            <a:r>
              <a:rPr lang="en-US" dirty="0" smtClean="0">
                <a:latin typeface="Georgia" panose="02040502050405020303" pitchFamily="18" charset="0"/>
              </a:rPr>
              <a:t>. Medium of 	publication. </a:t>
            </a:r>
            <a:r>
              <a:rPr lang="en-US" dirty="0">
                <a:latin typeface="Georgia" panose="02040502050405020303" pitchFamily="18" charset="0"/>
              </a:rPr>
              <a:t>Date of access.</a:t>
            </a:r>
            <a:endParaRPr lang="en-US" b="1" dirty="0" smtClean="0">
              <a:latin typeface="Georgia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8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59"/>
    </mc:Choice>
    <mc:Fallback xmlns="">
      <p:transition spd="slow" advTm="102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43</Words>
  <Application>Microsoft Office PowerPoint</Application>
  <PresentationFormat>On-screen Show (4:3)</PresentationFormat>
  <Paragraphs>9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MLA Works Cited Entries</vt:lpstr>
      <vt:lpstr>MLA Works Cited Entries</vt:lpstr>
      <vt:lpstr>MLA Works Cited Entries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do the following:</dc:title>
  <dc:creator>MCBRIDE, JOANNA</dc:creator>
  <cp:lastModifiedBy>User</cp:lastModifiedBy>
  <cp:revision>12</cp:revision>
  <dcterms:created xsi:type="dcterms:W3CDTF">2014-09-18T12:11:07Z</dcterms:created>
  <dcterms:modified xsi:type="dcterms:W3CDTF">2016-04-12T15:20:42Z</dcterms:modified>
</cp:coreProperties>
</file>