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A3BB76EF-DA36-4519-BAE5-D7EA82D103D7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B02F9-205D-4021-A10B-FA2AB3B7EB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76EF-DA36-4519-BAE5-D7EA82D103D7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B02F9-205D-4021-A10B-FA2AB3B7EB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76EF-DA36-4519-BAE5-D7EA82D103D7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B02F9-205D-4021-A10B-FA2AB3B7EB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76EF-DA36-4519-BAE5-D7EA82D103D7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B02F9-205D-4021-A10B-FA2AB3B7EBC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76EF-DA36-4519-BAE5-D7EA82D103D7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B02F9-205D-4021-A10B-FA2AB3B7EBC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76EF-DA36-4519-BAE5-D7EA82D103D7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B02F9-205D-4021-A10B-FA2AB3B7EBC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76EF-DA36-4519-BAE5-D7EA82D103D7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B02F9-205D-4021-A10B-FA2AB3B7EB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76EF-DA36-4519-BAE5-D7EA82D103D7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B02F9-205D-4021-A10B-FA2AB3B7EBC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76EF-DA36-4519-BAE5-D7EA82D103D7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B02F9-205D-4021-A10B-FA2AB3B7EB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76EF-DA36-4519-BAE5-D7EA82D103D7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B02F9-205D-4021-A10B-FA2AB3B7EBC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76EF-DA36-4519-BAE5-D7EA82D103D7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B02F9-205D-4021-A10B-FA2AB3B7EB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3BB76EF-DA36-4519-BAE5-D7EA82D103D7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28B02F9-205D-4021-A10B-FA2AB3B7EBC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i="1" dirty="0" smtClean="0"/>
              <a:t>Romeo &amp; </a:t>
            </a:r>
            <a:r>
              <a:rPr lang="en-US" b="1" i="1" dirty="0" err="1" smtClean="0"/>
              <a:t>juliet</a:t>
            </a:r>
            <a:endParaRPr lang="en-US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70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1.4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81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instructions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Answer each of the following questions as thoroughly as possible.</a:t>
            </a:r>
          </a:p>
          <a:p>
            <a:r>
              <a:rPr lang="en-US" dirty="0" smtClean="0"/>
              <a:t>Use the lines from the play to help you answer the questions.</a:t>
            </a:r>
          </a:p>
          <a:p>
            <a:r>
              <a:rPr lang="en-US" dirty="0" smtClean="0"/>
              <a:t>We will discuss the questions in groups after you answer them individually.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56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990600" y="2209800"/>
            <a:ext cx="3505200" cy="3733800"/>
          </a:xfrm>
        </p:spPr>
        <p:txBody>
          <a:bodyPr>
            <a:normAutofit fontScale="92500" lnSpcReduction="10000"/>
          </a:bodyPr>
          <a:lstStyle/>
          <a:p>
            <a:pPr marL="68580" indent="-342900">
              <a:buFont typeface="+mj-lt"/>
              <a:buAutoNum type="arabicPeriod"/>
            </a:pPr>
            <a:r>
              <a:rPr lang="en-US" dirty="0"/>
              <a:t>What does Romeo dream about (1.4.106-111</a:t>
            </a:r>
            <a:r>
              <a:rPr lang="en-US" dirty="0" smtClean="0"/>
              <a:t>)?</a:t>
            </a:r>
          </a:p>
          <a:p>
            <a:pPr marL="68580" indent="-342900">
              <a:buFont typeface="+mj-lt"/>
              <a:buAutoNum type="arabicPeriod"/>
            </a:pPr>
            <a:r>
              <a:rPr lang="en-US" dirty="0" smtClean="0"/>
              <a:t>What </a:t>
            </a:r>
            <a:r>
              <a:rPr lang="en-US" dirty="0"/>
              <a:t>does this dream tell us about Romeo as a </a:t>
            </a:r>
            <a:r>
              <a:rPr lang="en-US" dirty="0" smtClean="0"/>
              <a:t>person?</a:t>
            </a:r>
          </a:p>
          <a:p>
            <a:pPr marL="68580" indent="-342900">
              <a:buFont typeface="+mj-lt"/>
              <a:buAutoNum type="arabicPeriod"/>
            </a:pPr>
            <a:r>
              <a:rPr lang="en-US" dirty="0" smtClean="0"/>
              <a:t>Romeo </a:t>
            </a:r>
            <a:r>
              <a:rPr lang="en-US" dirty="0"/>
              <a:t>says that dreamers “dream things true” (</a:t>
            </a:r>
            <a:r>
              <a:rPr lang="en-US" dirty="0" smtClean="0"/>
              <a:t>1.4.53).  </a:t>
            </a:r>
            <a:r>
              <a:rPr lang="en-US" dirty="0"/>
              <a:t>What does this mean</a:t>
            </a:r>
            <a:r>
              <a:rPr lang="en-US" dirty="0" smtClean="0"/>
              <a:t>?</a:t>
            </a:r>
          </a:p>
          <a:p>
            <a:pPr marL="68580" indent="-342900">
              <a:buFont typeface="+mj-lt"/>
              <a:buAutoNum type="arabicPeriod"/>
            </a:pPr>
            <a:r>
              <a:rPr lang="en-US" dirty="0"/>
              <a:t>What does Mercutio dream about (</a:t>
            </a:r>
            <a:r>
              <a:rPr lang="en-US" dirty="0" smtClean="0"/>
              <a:t>1.4.53-94)?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questions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8200" y="2209800"/>
            <a:ext cx="3505200" cy="3352800"/>
          </a:xfrm>
        </p:spPr>
        <p:txBody>
          <a:bodyPr>
            <a:normAutofit fontScale="92500" lnSpcReduction="20000"/>
          </a:bodyPr>
          <a:lstStyle/>
          <a:p>
            <a:pPr marL="68580" indent="-342900">
              <a:buFont typeface="+mj-lt"/>
              <a:buAutoNum type="arabicPeriod" startAt="5"/>
            </a:pPr>
            <a:r>
              <a:rPr lang="en-US" dirty="0" smtClean="0"/>
              <a:t>Is </a:t>
            </a:r>
            <a:r>
              <a:rPr lang="en-US" dirty="0"/>
              <a:t>Queen </a:t>
            </a:r>
            <a:r>
              <a:rPr lang="en-US" dirty="0" err="1"/>
              <a:t>Mab</a:t>
            </a:r>
            <a:r>
              <a:rPr lang="en-US" dirty="0"/>
              <a:t> the queen of good dreams, nightmares, or both?  Explain your answer in </a:t>
            </a:r>
            <a:r>
              <a:rPr lang="en-US" dirty="0" smtClean="0"/>
              <a:t>at </a:t>
            </a:r>
            <a:r>
              <a:rPr lang="en-US" dirty="0"/>
              <a:t>least two </a:t>
            </a:r>
            <a:r>
              <a:rPr lang="en-US" dirty="0" smtClean="0"/>
              <a:t>sentences.</a:t>
            </a:r>
          </a:p>
          <a:p>
            <a:pPr marL="68580" indent="-342900">
              <a:buFont typeface="+mj-lt"/>
              <a:buAutoNum type="arabicPeriod" startAt="5"/>
            </a:pPr>
            <a:r>
              <a:rPr lang="en-US" dirty="0" smtClean="0"/>
              <a:t>What </a:t>
            </a:r>
            <a:r>
              <a:rPr lang="en-US" dirty="0"/>
              <a:t>does Mercutio think </a:t>
            </a:r>
            <a:r>
              <a:rPr lang="en-US" dirty="0" smtClean="0"/>
              <a:t>of dreams (1.4.96-100)?</a:t>
            </a:r>
          </a:p>
          <a:p>
            <a:pPr marL="68580" indent="-342900">
              <a:buFont typeface="+mj-lt"/>
              <a:buAutoNum type="arabicPeriod" startAt="5"/>
            </a:pPr>
            <a:r>
              <a:rPr lang="en-US" dirty="0" smtClean="0"/>
              <a:t>Why </a:t>
            </a:r>
            <a:r>
              <a:rPr lang="en-US" dirty="0"/>
              <a:t>do you think Mercutio told </a:t>
            </a:r>
            <a:r>
              <a:rPr lang="en-US" dirty="0" smtClean="0"/>
              <a:t>the </a:t>
            </a:r>
            <a:r>
              <a:rPr lang="en-US" dirty="0"/>
              <a:t>story </a:t>
            </a:r>
            <a:r>
              <a:rPr lang="en-US" dirty="0" smtClean="0"/>
              <a:t>of Queen </a:t>
            </a:r>
            <a:r>
              <a:rPr lang="en-US" dirty="0" err="1" smtClean="0"/>
              <a:t>Mab</a:t>
            </a:r>
            <a:r>
              <a:rPr lang="en-US" dirty="0" smtClean="0"/>
              <a:t> to Romeo?</a:t>
            </a:r>
          </a:p>
          <a:p>
            <a:pPr marL="68580" indent="-342900">
              <a:buFont typeface="+mj-lt"/>
              <a:buAutoNum type="arabicPeriod" startAt="5"/>
            </a:pPr>
            <a:r>
              <a:rPr lang="en-US" dirty="0" smtClean="0"/>
              <a:t>Based </a:t>
            </a:r>
            <a:r>
              <a:rPr lang="en-US" dirty="0"/>
              <a:t>on this scene, what kind of person is Mercutio?</a:t>
            </a:r>
          </a:p>
        </p:txBody>
      </p:sp>
    </p:spTree>
    <p:extLst>
      <p:ext uri="{BB962C8B-B14F-4D97-AF65-F5344CB8AC3E}">
        <p14:creationId xmlns:p14="http://schemas.microsoft.com/office/powerpoint/2010/main" val="182129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1.5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514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700" b="1" dirty="0"/>
              <a:t>Based on 1.5, answer these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2209800"/>
            <a:ext cx="8229600" cy="3733800"/>
          </a:xfrm>
        </p:spPr>
        <p:txBody>
          <a:bodyPr>
            <a:noAutofit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1700" dirty="0" smtClean="0"/>
              <a:t>In lines 41-42, 44-53, what happens to Romeo?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1700" dirty="0" smtClean="0"/>
              <a:t>Why is Tybalt upset in lines 54-59?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1700" dirty="0" smtClean="0"/>
              <a:t>Why do you think Capulet won’t let Tybalt act?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1700" dirty="0" smtClean="0"/>
              <a:t>What does Tybalt vow to do in lines 89-92?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1700" dirty="0" smtClean="0"/>
              <a:t>What happens to Romeo and Juliet in this scene?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1700" dirty="0" smtClean="0"/>
              <a:t>Find one example of foreshadowing in lines 118-145.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500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 I-Act II, Scene 1-2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Response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474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295400"/>
            <a:ext cx="7086600" cy="6858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Shakespeare’s view of love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 paragraph, answer the following question:</a:t>
            </a:r>
          </a:p>
          <a:p>
            <a:endParaRPr lang="en-US" dirty="0" smtClean="0"/>
          </a:p>
          <a:p>
            <a:r>
              <a:rPr lang="en-US" dirty="0" smtClean="0"/>
              <a:t>In your opinion, what does Shakespeare believe about love?  Cite specific evidence from Act I and Act II, Scenes 1-2, to support </a:t>
            </a:r>
            <a:r>
              <a:rPr lang="en-US" smtClean="0"/>
              <a:t>your claim.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5263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811</TotalTime>
  <Words>263</Words>
  <Application>Microsoft Office PowerPoint</Application>
  <PresentationFormat>On-screen Show (4:3)</PresentationFormat>
  <Paragraphs>31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Couture</vt:lpstr>
      <vt:lpstr>Romeo &amp; juliet</vt:lpstr>
      <vt:lpstr>1.4</vt:lpstr>
      <vt:lpstr>instructions</vt:lpstr>
      <vt:lpstr>questions</vt:lpstr>
      <vt:lpstr>1.5</vt:lpstr>
      <vt:lpstr>Based on 1.5, answer these questions</vt:lpstr>
      <vt:lpstr>Act I-Act II, Scene 1-2</vt:lpstr>
      <vt:lpstr>Shakespeare’s view of love</vt:lpstr>
    </vt:vector>
  </TitlesOfParts>
  <Company>Rochester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Romeo &amp; juliet</dc:title>
  <dc:creator>CLARENBACH, JOANNA</dc:creator>
  <cp:lastModifiedBy>User</cp:lastModifiedBy>
  <cp:revision>11</cp:revision>
  <dcterms:created xsi:type="dcterms:W3CDTF">2015-02-23T20:46:31Z</dcterms:created>
  <dcterms:modified xsi:type="dcterms:W3CDTF">2016-05-06T14:16:36Z</dcterms:modified>
</cp:coreProperties>
</file>