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CAF3-EC34-4F9E-B162-4B6C306FC8C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1024-88D1-4F34-ABBA-AA13F9DA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4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CAF3-EC34-4F9E-B162-4B6C306FC8C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1024-88D1-4F34-ABBA-AA13F9DA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5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CAF3-EC34-4F9E-B162-4B6C306FC8C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1024-88D1-4F34-ABBA-AA13F9DA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8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CAF3-EC34-4F9E-B162-4B6C306FC8C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1024-88D1-4F34-ABBA-AA13F9DA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2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CAF3-EC34-4F9E-B162-4B6C306FC8C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1024-88D1-4F34-ABBA-AA13F9DA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5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CAF3-EC34-4F9E-B162-4B6C306FC8C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1024-88D1-4F34-ABBA-AA13F9DA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1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CAF3-EC34-4F9E-B162-4B6C306FC8C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1024-88D1-4F34-ABBA-AA13F9DA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4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CAF3-EC34-4F9E-B162-4B6C306FC8C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1024-88D1-4F34-ABBA-AA13F9DA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3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CAF3-EC34-4F9E-B162-4B6C306FC8C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1024-88D1-4F34-ABBA-AA13F9DA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4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CAF3-EC34-4F9E-B162-4B6C306FC8C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1024-88D1-4F34-ABBA-AA13F9DA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9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CAF3-EC34-4F9E-B162-4B6C306FC8C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1024-88D1-4F34-ABBA-AA13F9DA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7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4CAF3-EC34-4F9E-B162-4B6C306FC8C2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91024-88D1-4F34-ABBA-AA13F9DAE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Research Presentation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Examples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9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Sample Internal Citation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Many people died at very young ages because they did not know about germs and how germs caused </a:t>
            </a:r>
            <a:r>
              <a:rPr lang="en-US" dirty="0" err="1" smtClean="0">
                <a:latin typeface="Georgia" panose="02040502050405020303" pitchFamily="18" charset="0"/>
              </a:rPr>
              <a:t>disesase</a:t>
            </a:r>
            <a:r>
              <a:rPr lang="en-US" dirty="0" smtClean="0">
                <a:latin typeface="Georgia" panose="02040502050405020303" pitchFamily="18" charset="0"/>
              </a:rPr>
              <a:t> (</a:t>
            </a:r>
            <a:r>
              <a:rPr lang="en-US" dirty="0" err="1" smtClean="0">
                <a:latin typeface="Georgia" panose="02040502050405020303" pitchFamily="18" charset="0"/>
              </a:rPr>
              <a:t>O’Connoll</a:t>
            </a:r>
            <a:r>
              <a:rPr lang="en-US" dirty="0" smtClean="0">
                <a:latin typeface="Georgia" panose="02040502050405020303" pitchFamily="18" charset="0"/>
              </a:rPr>
              <a:t> 32).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8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Sample Image Citation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0"/>
            <a:ext cx="3250691" cy="4525963"/>
          </a:xfrm>
        </p:spPr>
      </p:pic>
      <p:sp>
        <p:nvSpPr>
          <p:cNvPr id="6" name="TextBox 5"/>
          <p:cNvSpPr txBox="1"/>
          <p:nvPr/>
        </p:nvSpPr>
        <p:spPr>
          <a:xfrm>
            <a:off x="685800" y="6172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(</a:t>
            </a:r>
            <a:r>
              <a:rPr lang="en-US" dirty="0" err="1" smtClean="0">
                <a:latin typeface="Georgia" panose="02040502050405020303" pitchFamily="18" charset="0"/>
              </a:rPr>
              <a:t>Horenbout</a:t>
            </a:r>
            <a:r>
              <a:rPr lang="en-US" dirty="0" smtClean="0">
                <a:latin typeface="Georgia" panose="02040502050405020303" pitchFamily="18" charset="0"/>
              </a:rPr>
              <a:t>)</a:t>
            </a: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8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Sample Works Cited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 err="1" smtClean="0">
                <a:latin typeface="Georgia" panose="02040502050405020303" pitchFamily="18" charset="0"/>
              </a:rPr>
              <a:t>Horenbout</a:t>
            </a:r>
            <a:r>
              <a:rPr lang="en-US" sz="2800" dirty="0" smtClean="0">
                <a:latin typeface="Georgia" panose="02040502050405020303" pitchFamily="18" charset="0"/>
              </a:rPr>
              <a:t>, Lucan.  </a:t>
            </a:r>
            <a:r>
              <a:rPr lang="en-US" sz="2800" i="1" dirty="0" smtClean="0">
                <a:latin typeface="Georgia" panose="02040502050405020303" pitchFamily="18" charset="0"/>
              </a:rPr>
              <a:t>Henry VIII</a:t>
            </a:r>
            <a:r>
              <a:rPr lang="en-US" sz="2800" dirty="0" smtClean="0">
                <a:latin typeface="Georgia" panose="02040502050405020303" pitchFamily="18" charset="0"/>
              </a:rPr>
              <a:t>.  Art Gallery of 	South 	Australia.  </a:t>
            </a:r>
            <a:r>
              <a:rPr lang="en-US" sz="2800" i="1" dirty="0" smtClean="0">
                <a:latin typeface="Georgia" panose="02040502050405020303" pitchFamily="18" charset="0"/>
              </a:rPr>
              <a:t>Shakespeare Internet Editions.  </a:t>
            </a:r>
            <a:r>
              <a:rPr lang="en-US" sz="2800" dirty="0" smtClean="0">
                <a:latin typeface="Georgia" panose="02040502050405020303" pitchFamily="18" charset="0"/>
              </a:rPr>
              <a:t>Web.  2 	February 2015.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 smtClean="0">
                <a:latin typeface="Georgia" panose="02040502050405020303" pitchFamily="18" charset="0"/>
              </a:rPr>
              <a:t>“Life in Shakespeare’s Time</a:t>
            </a:r>
            <a:r>
              <a:rPr lang="en-US" sz="2800" smtClean="0">
                <a:latin typeface="Georgia" panose="02040502050405020303" pitchFamily="18" charset="0"/>
              </a:rPr>
              <a:t>.” </a:t>
            </a:r>
            <a:r>
              <a:rPr lang="en-US" sz="2800" smtClean="0">
                <a:latin typeface="Georgia" panose="02040502050405020303" pitchFamily="18" charset="0"/>
              </a:rPr>
              <a:t>BBC</a:t>
            </a:r>
            <a:r>
              <a:rPr lang="en-US" sz="2800" dirty="0" smtClean="0">
                <a:latin typeface="Georgia" panose="02040502050405020303" pitchFamily="18" charset="0"/>
              </a:rPr>
              <a:t>.  2014.  Web.  2 	February 2015.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 err="1" smtClean="0">
                <a:latin typeface="Georgia" panose="02040502050405020303" pitchFamily="18" charset="0"/>
              </a:rPr>
              <a:t>O’Connoll</a:t>
            </a:r>
            <a:r>
              <a:rPr lang="en-US" sz="2800" dirty="0" smtClean="0">
                <a:latin typeface="Georgia" panose="02040502050405020303" pitchFamily="18" charset="0"/>
              </a:rPr>
              <a:t>, Fran.  </a:t>
            </a:r>
            <a:r>
              <a:rPr lang="en-US" sz="2800" i="1" dirty="0" smtClean="0">
                <a:latin typeface="Georgia" panose="02040502050405020303" pitchFamily="18" charset="0"/>
              </a:rPr>
              <a:t>Elizabethan England</a:t>
            </a:r>
            <a:r>
              <a:rPr lang="en-US" sz="2800" dirty="0" smtClean="0">
                <a:latin typeface="Georgia" panose="02040502050405020303" pitchFamily="18" charset="0"/>
              </a:rPr>
              <a:t>.  New York: Holt, 	1994.  Print.</a:t>
            </a: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Research Presentation</vt:lpstr>
      <vt:lpstr>Sample Internal Citation</vt:lpstr>
      <vt:lpstr>Sample Image Citation</vt:lpstr>
      <vt:lpstr>Sample Works Cited</vt:lpstr>
    </vt:vector>
  </TitlesOfParts>
  <Company>Rochester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Presentation</dc:title>
  <dc:creator>CLARENBACH, JOANNA</dc:creator>
  <cp:lastModifiedBy>User</cp:lastModifiedBy>
  <cp:revision>7</cp:revision>
  <dcterms:created xsi:type="dcterms:W3CDTF">2015-02-02T20:46:37Z</dcterms:created>
  <dcterms:modified xsi:type="dcterms:W3CDTF">2016-05-03T15:15:03Z</dcterms:modified>
</cp:coreProperties>
</file>